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286" r:id="rId27"/>
    <p:sldId id="287" r:id="rId28"/>
    <p:sldId id="418" r:id="rId29"/>
    <p:sldId id="276" r:id="rId30"/>
    <p:sldId id="346" r:id="rId31"/>
    <p:sldId id="1067" r:id="rId32"/>
    <p:sldId id="298" r:id="rId33"/>
    <p:sldId id="277" r:id="rId34"/>
    <p:sldId id="279" r:id="rId35"/>
    <p:sldId id="278" r:id="rId36"/>
    <p:sldId id="422" r:id="rId37"/>
    <p:sldId id="420" r:id="rId38"/>
    <p:sldId id="285" r:id="rId39"/>
    <p:sldId id="299" r:id="rId40"/>
    <p:sldId id="289" r:id="rId41"/>
    <p:sldId id="290" r:id="rId42"/>
    <p:sldId id="291" r:id="rId43"/>
    <p:sldId id="292" r:id="rId44"/>
    <p:sldId id="293" r:id="rId45"/>
    <p:sldId id="294" r:id="rId46"/>
    <p:sldId id="300" r:id="rId47"/>
    <p:sldId id="301" r:id="rId48"/>
    <p:sldId id="302" r:id="rId49"/>
    <p:sldId id="305" r:id="rId50"/>
    <p:sldId id="304" r:id="rId51"/>
    <p:sldId id="437" r:id="rId52"/>
    <p:sldId id="313" r:id="rId53"/>
    <p:sldId id="295" r:id="rId54"/>
    <p:sldId id="306" r:id="rId55"/>
    <p:sldId id="307" r:id="rId56"/>
    <p:sldId id="354" r:id="rId57"/>
    <p:sldId id="308" r:id="rId58"/>
    <p:sldId id="355" r:id="rId59"/>
    <p:sldId id="309" r:id="rId60"/>
    <p:sldId id="314" r:id="rId61"/>
    <p:sldId id="310" r:id="rId62"/>
    <p:sldId id="315" r:id="rId63"/>
    <p:sldId id="316" r:id="rId64"/>
    <p:sldId id="317" r:id="rId65"/>
    <p:sldId id="311" r:id="rId66"/>
    <p:sldId id="320" r:id="rId67"/>
    <p:sldId id="321" r:id="rId68"/>
    <p:sldId id="363" r:id="rId69"/>
    <p:sldId id="364" r:id="rId70"/>
    <p:sldId id="365" r:id="rId71"/>
    <p:sldId id="366" r:id="rId72"/>
    <p:sldId id="367" r:id="rId73"/>
    <p:sldId id="368" r:id="rId74"/>
    <p:sldId id="322" r:id="rId75"/>
    <p:sldId id="330" r:id="rId76"/>
    <p:sldId id="345" r:id="rId77"/>
    <p:sldId id="324" r:id="rId78"/>
    <p:sldId id="323" r:id="rId79"/>
    <p:sldId id="331" r:id="rId80"/>
    <p:sldId id="325" r:id="rId81"/>
    <p:sldId id="326" r:id="rId82"/>
    <p:sldId id="327" r:id="rId83"/>
    <p:sldId id="328" r:id="rId84"/>
    <p:sldId id="329" r:id="rId85"/>
    <p:sldId id="332" r:id="rId86"/>
    <p:sldId id="283" r:id="rId87"/>
    <p:sldId id="333" r:id="rId88"/>
    <p:sldId id="334" r:id="rId89"/>
    <p:sldId id="344" r:id="rId90"/>
    <p:sldId id="343" r:id="rId91"/>
    <p:sldId id="335" r:id="rId92"/>
    <p:sldId id="336" r:id="rId93"/>
    <p:sldId id="337" r:id="rId94"/>
    <p:sldId id="357" r:id="rId95"/>
    <p:sldId id="338" r:id="rId96"/>
    <p:sldId id="340" r:id="rId97"/>
    <p:sldId id="376" r:id="rId98"/>
    <p:sldId id="341" r:id="rId99"/>
    <p:sldId id="339" r:id="rId100"/>
    <p:sldId id="342" r:id="rId101"/>
    <p:sldId id="358" r:id="rId102"/>
    <p:sldId id="369" r:id="rId103"/>
    <p:sldId id="359" r:id="rId104"/>
    <p:sldId id="361" r:id="rId105"/>
    <p:sldId id="379" r:id="rId106"/>
    <p:sldId id="381" r:id="rId107"/>
    <p:sldId id="259" r:id="rId108"/>
    <p:sldId id="383" r:id="rId109"/>
    <p:sldId id="385" r:id="rId110"/>
    <p:sldId id="264" r:id="rId111"/>
    <p:sldId id="386" r:id="rId112"/>
    <p:sldId id="389" r:id="rId113"/>
    <p:sldId id="390" r:id="rId114"/>
    <p:sldId id="391" r:id="rId115"/>
    <p:sldId id="392" r:id="rId116"/>
    <p:sldId id="393" r:id="rId117"/>
    <p:sldId id="394" r:id="rId118"/>
    <p:sldId id="395" r:id="rId119"/>
    <p:sldId id="397" r:id="rId120"/>
    <p:sldId id="284" r:id="rId121"/>
    <p:sldId id="403" r:id="rId122"/>
    <p:sldId id="378" r:id="rId123"/>
    <p:sldId id="416" r:id="rId124"/>
    <p:sldId id="405" r:id="rId125"/>
    <p:sldId id="419" r:id="rId126"/>
    <p:sldId id="424" r:id="rId127"/>
    <p:sldId id="421" r:id="rId128"/>
    <p:sldId id="436" r:id="rId129"/>
    <p:sldId id="425" r:id="rId130"/>
    <p:sldId id="431" r:id="rId131"/>
    <p:sldId id="427" r:id="rId132"/>
    <p:sldId id="430" r:id="rId133"/>
    <p:sldId id="432" r:id="rId134"/>
    <p:sldId id="435" r:id="rId135"/>
    <p:sldId id="347" r:id="rId136"/>
    <p:sldId id="356" r:id="rId137"/>
    <p:sldId id="349" r:id="rId138"/>
    <p:sldId id="350" r:id="rId139"/>
    <p:sldId id="371" r:id="rId140"/>
    <p:sldId id="372" r:id="rId141"/>
    <p:sldId id="373" r:id="rId142"/>
    <p:sldId id="374" r:id="rId143"/>
    <p:sldId id="415" r:id="rId144"/>
    <p:sldId id="423" r:id="rId145"/>
    <p:sldId id="409" r:id="rId146"/>
    <p:sldId id="404" r:id="rId147"/>
    <p:sldId id="351" r:id="rId148"/>
    <p:sldId id="297" r:id="rId149"/>
    <p:sldId id="410" r:id="rId150"/>
    <p:sldId id="377" r:id="rId151"/>
    <p:sldId id="407" r:id="rId152"/>
    <p:sldId id="438" r:id="rId153"/>
    <p:sldId id="370" r:id="rId154"/>
    <p:sldId id="408" r:id="rId15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90" d="100"/>
          <a:sy n="9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117</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121</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153</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154</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26</a:t>
            </a:fld>
            <a:endParaRPr lang="en-US"/>
          </a:p>
        </p:txBody>
      </p:sp>
    </p:spTree>
    <p:extLst>
      <p:ext uri="{BB962C8B-B14F-4D97-AF65-F5344CB8AC3E}">
        <p14:creationId xmlns:p14="http://schemas.microsoft.com/office/powerpoint/2010/main" val="369605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27</a:t>
            </a:fld>
            <a:endParaRPr lang="en-US"/>
          </a:p>
        </p:txBody>
      </p:sp>
    </p:spTree>
    <p:extLst>
      <p:ext uri="{BB962C8B-B14F-4D97-AF65-F5344CB8AC3E}">
        <p14:creationId xmlns:p14="http://schemas.microsoft.com/office/powerpoint/2010/main" val="539101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http://davidtcontwitter.blogspot.com/2019/05/0526ST.html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104</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148616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D758A4A-602B-9F46-BCDA-E75145D85522}"/>
              </a:ext>
            </a:extLst>
          </p:cNvPr>
          <p:cNvSpPr>
            <a:spLocks noGrp="1"/>
          </p:cNvSpPr>
          <p:nvPr>
            <p:ph type="dt" sz="half" idx="10"/>
          </p:nvPr>
        </p:nvSpPr>
        <p:spPr/>
        <p:txBody>
          <a:bodyPr/>
          <a:lstStyle/>
          <a:p>
            <a:fld id="{E3D2B3A3-464B-6B4B-98C9-882832127905}" type="datetime1">
              <a:rPr lang="en-US" smtClean="0"/>
              <a:t>10/9/2024</a:t>
            </a:fld>
            <a:endParaRPr lang="en-US"/>
          </a:p>
        </p:txBody>
      </p:sp>
      <p:sp>
        <p:nvSpPr>
          <p:cNvPr id="6" name="Footer Placeholder 5">
            <a:extLst>
              <a:ext uri="{FF2B5EF4-FFF2-40B4-BE49-F238E27FC236}">
                <a16:creationId xmlns:a16="http://schemas.microsoft.com/office/drawing/2014/main" id="{F0D35858-31C3-1D47-846B-80B423D5E6AC}"/>
              </a:ext>
            </a:extLst>
          </p:cNvPr>
          <p:cNvSpPr>
            <a:spLocks noGrp="1"/>
          </p:cNvSpPr>
          <p:nvPr>
            <p:ph type="ftr" sz="quarter" idx="11"/>
          </p:nvPr>
        </p:nvSpPr>
        <p:spPr/>
        <p:txBody>
          <a:bodyPr/>
          <a:lstStyle>
            <a:lvl1pPr>
              <a:defRPr/>
            </a:lvl1pPr>
          </a:lstStyle>
          <a:p>
            <a:r>
              <a:rPr lang="en-US" dirty="0"/>
              <a:t>dataMinds Connect 2019</a:t>
            </a:r>
          </a:p>
        </p:txBody>
      </p:sp>
      <p:sp>
        <p:nvSpPr>
          <p:cNvPr id="7" name="Slide Number Placeholder 6">
            <a:extLst>
              <a:ext uri="{FF2B5EF4-FFF2-40B4-BE49-F238E27FC236}">
                <a16:creationId xmlns:a16="http://schemas.microsoft.com/office/drawing/2014/main" id="{E9204DC2-3413-3548-8CF8-C5C663E9BB39}"/>
              </a:ext>
            </a:extLst>
          </p:cNvPr>
          <p:cNvSpPr>
            <a:spLocks noGrp="1"/>
          </p:cNvSpPr>
          <p:nvPr>
            <p:ph type="sldNum" sz="quarter" idx="12"/>
          </p:nvPr>
        </p:nvSpPr>
        <p:spPr/>
        <p:txBody>
          <a:bodyPr/>
          <a:lstStyle/>
          <a:p>
            <a:fld id="{C0B2EF14-4A5E-9745-A203-CFD06475368E}" type="slidenum">
              <a:rPr lang="en-US" smtClean="0"/>
              <a:t>‹#›</a:t>
            </a:fld>
            <a:endParaRPr lang="en-US"/>
          </a:p>
        </p:txBody>
      </p:sp>
      <p:sp>
        <p:nvSpPr>
          <p:cNvPr id="10" name="Picture Placeholder 2">
            <a:extLst>
              <a:ext uri="{FF2B5EF4-FFF2-40B4-BE49-F238E27FC236}">
                <a16:creationId xmlns:a16="http://schemas.microsoft.com/office/drawing/2014/main" id="{59507F9A-98FE-9840-8666-8F444E9976E2}"/>
              </a:ext>
            </a:extLst>
          </p:cNvPr>
          <p:cNvSpPr>
            <a:spLocks noGrp="1"/>
          </p:cNvSpPr>
          <p:nvPr>
            <p:ph type="pic" idx="14"/>
          </p:nvPr>
        </p:nvSpPr>
        <p:spPr>
          <a:xfrm>
            <a:off x="836612" y="534210"/>
            <a:ext cx="10515599" cy="5745984"/>
          </a:xfrm>
          <a:effectLst>
            <a:outerShdw blurRad="139700" dist="38100" dir="2700000" algn="tl" rotWithShape="0">
              <a:schemeClr val="bg2">
                <a:lumMod val="50000"/>
                <a:alpha val="40000"/>
              </a:scheme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24779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09/10/2024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09/10/2024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09/10/2024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2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svg"/></Relationships>
</file>

<file path=ppt/slides/_rels/slide1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06.svg"/><Relationship Id="rId4" Type="http://schemas.openxmlformats.org/officeDocument/2006/relationships/image" Target="../media/image105.png"/></Relationships>
</file>

<file path=ppt/slides/_rels/slide14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14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1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notesSlide" Target="../notesSlides/notesSlide20.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jpe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svg"/><Relationship Id="rId4" Type="http://schemas.openxmlformats.org/officeDocument/2006/relationships/image" Target="../media/image62.jpe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svg"/></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6.sv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866490-0D4D-160B-E473-1E0652A296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025094" y="4896992"/>
            <a:ext cx="1814977" cy="939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600D68-5616-24D9-48A5-5F217D3357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383499" y="1055248"/>
            <a:ext cx="1778000" cy="75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441374-7782-0381-160E-6F0AB5077C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9673352" y="4054503"/>
            <a:ext cx="1866900" cy="6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D81E799-97E9-5C57-B131-FCC56FA21E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9758795" y="1402101"/>
            <a:ext cx="1696014" cy="2958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F5B1D89-1A26-A465-B63E-CEB78975371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04631" y="4022126"/>
            <a:ext cx="1230459" cy="63685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F5F59A3-63CF-9567-9348-97F3A6BA5A1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91876" y="3069205"/>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54C16A-2E1E-2B7E-1497-2A34ADDC336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91876" y="2026139"/>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239EA178-22AC-E7B3-3511-0240F490EFA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61499" y="5785723"/>
            <a:ext cx="1929251" cy="998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2C13BF-25E2-7F07-3995-A95D902A38C6}"/>
              </a:ext>
            </a:extLst>
          </p:cNvPr>
          <p:cNvSpPr txBox="1"/>
          <p:nvPr/>
        </p:nvSpPr>
        <p:spPr>
          <a:xfrm>
            <a:off x="308211" y="72078"/>
            <a:ext cx="8570841" cy="923330"/>
          </a:xfrm>
          <a:prstGeom prst="rect">
            <a:avLst/>
          </a:prstGeom>
          <a:noFill/>
        </p:spPr>
        <p:txBody>
          <a:bodyPr wrap="square">
            <a:spAutoFit/>
          </a:bodyPr>
          <a:lstStyle/>
          <a:p>
            <a:r>
              <a:rPr lang="nl-BE" sz="5400" b="1" dirty="0">
                <a:latin typeface="Work Sans" pitchFamily="2" charset="0"/>
              </a:rPr>
              <a:t>Thank you, partners </a:t>
            </a:r>
            <a:r>
              <a:rPr lang="en-US" sz="5400" b="1" dirty="0">
                <a:latin typeface="Work Sans" pitchFamily="2" charset="0"/>
              </a:rPr>
              <a:t>💖</a:t>
            </a:r>
            <a:endParaRPr lang="LID4096" sz="5400" b="1" dirty="0">
              <a:latin typeface="Work Sans" pitchFamily="2" charset="0"/>
            </a:endParaRPr>
          </a:p>
        </p:txBody>
      </p:sp>
      <p:pic>
        <p:nvPicPr>
          <p:cNvPr id="4" name="Picture 18">
            <a:extLst>
              <a:ext uri="{FF2B5EF4-FFF2-40B4-BE49-F238E27FC236}">
                <a16:creationId xmlns:a16="http://schemas.microsoft.com/office/drawing/2014/main" id="{B6530801-1CC0-4B1B-94DA-5DB46863C42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p:blipFill>
        <p:spPr bwMode="auto">
          <a:xfrm>
            <a:off x="7279441" y="4130930"/>
            <a:ext cx="1225663" cy="456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6B04451F-DB01-5042-012E-0FDDE54F33E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3670582" y="1335986"/>
            <a:ext cx="1605611" cy="36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652D4E1-7513-2A7E-35EA-F12397AC326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p:blipFill>
        <p:spPr bwMode="auto">
          <a:xfrm>
            <a:off x="222505" y="3167602"/>
            <a:ext cx="2183316" cy="450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CA3FA7CB-71EA-EE1F-A6BD-79521544FF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p:blipFill>
        <p:spPr bwMode="auto">
          <a:xfrm>
            <a:off x="10052435" y="3182778"/>
            <a:ext cx="1351835" cy="355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4C4797-07FC-102B-CF70-B58537D8F70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26626" b="31998"/>
          <a:stretch/>
        </p:blipFill>
        <p:spPr>
          <a:xfrm>
            <a:off x="6984580" y="2114992"/>
            <a:ext cx="2032368" cy="56068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38B87471-39BA-0D13-9715-5AE03F8887F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957447" y="4112271"/>
            <a:ext cx="1399636" cy="627293"/>
          </a:xfrm>
          <a:prstGeom prst="rect">
            <a:avLst/>
          </a:prstGeom>
        </p:spPr>
      </p:pic>
      <p:pic>
        <p:nvPicPr>
          <p:cNvPr id="5" name="Picture 4" descr="A logo with a purple and blue design&#10;&#10;Description automatically generated">
            <a:extLst>
              <a:ext uri="{FF2B5EF4-FFF2-40B4-BE49-F238E27FC236}">
                <a16:creationId xmlns:a16="http://schemas.microsoft.com/office/drawing/2014/main" id="{6EDBD9B7-7E51-9C36-7FF9-BBD171E26FC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306280" y="136245"/>
            <a:ext cx="743431" cy="743431"/>
          </a:xfrm>
          <a:prstGeom prst="rect">
            <a:avLst/>
          </a:prstGeom>
        </p:spPr>
      </p:pic>
      <p:pic>
        <p:nvPicPr>
          <p:cNvPr id="7" name="Picture 6" descr="A black background with grey text&#10;&#10;Description automatically generated">
            <a:extLst>
              <a:ext uri="{FF2B5EF4-FFF2-40B4-BE49-F238E27FC236}">
                <a16:creationId xmlns:a16="http://schemas.microsoft.com/office/drawing/2014/main" id="{2F8249F5-99E0-6788-3537-A214B61937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66574" y="1094728"/>
            <a:ext cx="1702912" cy="881390"/>
          </a:xfrm>
          <a:prstGeom prst="rect">
            <a:avLst/>
          </a:prstGeom>
        </p:spPr>
      </p:pic>
      <p:pic>
        <p:nvPicPr>
          <p:cNvPr id="16" name="Picture 15" descr="A blue letters on a black background&#10;&#10;Description automatically generated">
            <a:extLst>
              <a:ext uri="{FF2B5EF4-FFF2-40B4-BE49-F238E27FC236}">
                <a16:creationId xmlns:a16="http://schemas.microsoft.com/office/drawing/2014/main" id="{8CD62D42-0625-219B-10CF-3AD32E9F2E2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8211" y="2261704"/>
            <a:ext cx="2004539" cy="450967"/>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AB6317DA-1541-6E13-4C39-C5E5DDF6A9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78711" y="2059197"/>
            <a:ext cx="1933418" cy="575955"/>
          </a:xfrm>
          <a:prstGeom prst="rect">
            <a:avLst/>
          </a:prstGeom>
        </p:spPr>
      </p:pic>
      <p:pic>
        <p:nvPicPr>
          <p:cNvPr id="22" name="Picture 21" descr="A close-up of a logo&#10;&#10;Description automatically generated">
            <a:extLst>
              <a:ext uri="{FF2B5EF4-FFF2-40B4-BE49-F238E27FC236}">
                <a16:creationId xmlns:a16="http://schemas.microsoft.com/office/drawing/2014/main" id="{5476C600-5EA8-6522-2B1C-71FA0F66B30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86652" y="5105526"/>
            <a:ext cx="2413289" cy="67406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1DFD5075-8E3C-62F1-8DCE-71C254D26A0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905828" y="3016251"/>
            <a:ext cx="1972890" cy="712556"/>
          </a:xfrm>
          <a:prstGeom prst="rect">
            <a:avLst/>
          </a:prstGeom>
        </p:spPr>
      </p:pic>
      <p:pic>
        <p:nvPicPr>
          <p:cNvPr id="28" name="Picture 27" descr="A black background with blue text&#10;&#10;Description automatically generated">
            <a:extLst>
              <a:ext uri="{FF2B5EF4-FFF2-40B4-BE49-F238E27FC236}">
                <a16:creationId xmlns:a16="http://schemas.microsoft.com/office/drawing/2014/main" id="{C3F88812-7B43-33FE-3C88-53959DC2585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584903" y="5846464"/>
            <a:ext cx="1694538" cy="877056"/>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4784D16E-5D47-559D-D2D9-FDE9D702D8E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369793" y="6071613"/>
            <a:ext cx="1682642" cy="426757"/>
          </a:xfrm>
          <a:prstGeom prst="rect">
            <a:avLst/>
          </a:prstGeom>
        </p:spPr>
      </p:pic>
    </p:spTree>
    <p:extLst>
      <p:ext uri="{BB962C8B-B14F-4D97-AF65-F5344CB8AC3E}">
        <p14:creationId xmlns:p14="http://schemas.microsoft.com/office/powerpoint/2010/main" val="1993828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C13BF-25E2-7F07-3995-A95D902A38C6}"/>
              </a:ext>
            </a:extLst>
          </p:cNvPr>
          <p:cNvSpPr txBox="1"/>
          <p:nvPr/>
        </p:nvSpPr>
        <p:spPr>
          <a:xfrm>
            <a:off x="2421261" y="166226"/>
            <a:ext cx="8570841" cy="923330"/>
          </a:xfrm>
          <a:prstGeom prst="rect">
            <a:avLst/>
          </a:prstGeom>
          <a:noFill/>
        </p:spPr>
        <p:txBody>
          <a:bodyPr wrap="square">
            <a:spAutoFit/>
          </a:bodyPr>
          <a:lstStyle/>
          <a:p>
            <a:r>
              <a:rPr lang="nl-BE" sz="5400" b="1" dirty="0" err="1">
                <a:latin typeface="Work Sans" pitchFamily="2" charset="0"/>
              </a:rPr>
              <a:t>Session</a:t>
            </a:r>
            <a:r>
              <a:rPr lang="nl-BE" sz="5400" b="1" dirty="0">
                <a:latin typeface="Work Sans" pitchFamily="2" charset="0"/>
              </a:rPr>
              <a:t> Feedback</a:t>
            </a:r>
            <a:r>
              <a:rPr lang="en-US" sz="5400" b="1" dirty="0">
                <a:latin typeface="Work Sans" pitchFamily="2" charset="0"/>
              </a:rPr>
              <a:t>💖</a:t>
            </a:r>
            <a:endParaRPr lang="LID4096" sz="5400" b="1" dirty="0">
              <a:latin typeface="Work Sans" pitchFamily="2" charset="0"/>
            </a:endParaRPr>
          </a:p>
        </p:txBody>
      </p:sp>
      <p:pic>
        <p:nvPicPr>
          <p:cNvPr id="5" name="Picture 4">
            <a:extLst>
              <a:ext uri="{FF2B5EF4-FFF2-40B4-BE49-F238E27FC236}">
                <a16:creationId xmlns:a16="http://schemas.microsoft.com/office/drawing/2014/main" id="{72E5FB7D-A168-5779-4EDC-ADF975F04B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848813" y="1181813"/>
            <a:ext cx="4494374" cy="4494374"/>
          </a:xfrm>
          <a:prstGeom prst="rect">
            <a:avLst/>
          </a:prstGeom>
        </p:spPr>
      </p:pic>
      <p:sp>
        <p:nvSpPr>
          <p:cNvPr id="7" name="TextBox 6">
            <a:extLst>
              <a:ext uri="{FF2B5EF4-FFF2-40B4-BE49-F238E27FC236}">
                <a16:creationId xmlns:a16="http://schemas.microsoft.com/office/drawing/2014/main" id="{67028A06-C8FF-8437-6D15-1A5910BBB805}"/>
              </a:ext>
            </a:extLst>
          </p:cNvPr>
          <p:cNvSpPr txBox="1"/>
          <p:nvPr/>
        </p:nvSpPr>
        <p:spPr>
          <a:xfrm>
            <a:off x="0" y="5676187"/>
            <a:ext cx="12192000" cy="584775"/>
          </a:xfrm>
          <a:prstGeom prst="rect">
            <a:avLst/>
          </a:prstGeom>
          <a:noFill/>
        </p:spPr>
        <p:txBody>
          <a:bodyPr wrap="square">
            <a:spAutoFit/>
          </a:bodyPr>
          <a:lstStyle/>
          <a:p>
            <a:pPr algn="ctr"/>
            <a:r>
              <a:rPr lang="LID4096" sz="3200" dirty="0"/>
              <a:t>https://bit.ly/dMC202</a:t>
            </a:r>
            <a:r>
              <a:rPr lang="nl-BE" sz="3200" dirty="0"/>
              <a:t>4</a:t>
            </a:r>
            <a:r>
              <a:rPr lang="LID4096" sz="3200" dirty="0"/>
              <a:t>_SessionFeedback</a:t>
            </a:r>
          </a:p>
        </p:txBody>
      </p:sp>
      <p:pic>
        <p:nvPicPr>
          <p:cNvPr id="6" name="Picture 5" descr="A logo with a purple and blue design&#10;&#10;Description automatically generated">
            <a:extLst>
              <a:ext uri="{FF2B5EF4-FFF2-40B4-BE49-F238E27FC236}">
                <a16:creationId xmlns:a16="http://schemas.microsoft.com/office/drawing/2014/main" id="{F1B03EEC-C24F-7EFC-B0F5-2D7BDD177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85466" y="166226"/>
            <a:ext cx="1025637" cy="1025637"/>
          </a:xfrm>
          <a:prstGeom prst="rect">
            <a:avLst/>
          </a:prstGeom>
        </p:spPr>
      </p:pic>
    </p:spTree>
    <p:extLst>
      <p:ext uri="{BB962C8B-B14F-4D97-AF65-F5344CB8AC3E}">
        <p14:creationId xmlns:p14="http://schemas.microsoft.com/office/powerpoint/2010/main" val="368227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Tennant  </a:t>
            </a:r>
          </a:p>
        </p:txBody>
      </p:sp>
    </p:spTree>
    <p:extLst>
      <p:ext uri="{BB962C8B-B14F-4D97-AF65-F5344CB8AC3E}">
        <p14:creationId xmlns:p14="http://schemas.microsoft.com/office/powerpoint/2010/main" val="2729231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3739</Words>
  <Application>Microsoft Office PowerPoint</Application>
  <PresentationFormat>Widescreen</PresentationFormat>
  <Paragraphs>524</Paragraphs>
  <Slides>154</Slides>
  <Notes>133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Aptos</vt:lpstr>
      <vt:lpstr>Aptos Display</vt:lpstr>
      <vt:lpstr>Arial</vt:lpstr>
      <vt:lpstr>Calibri</vt:lpstr>
      <vt:lpstr>inherit</vt:lpstr>
      <vt:lpstr>Segoe UI</vt:lpstr>
      <vt:lpstr>TWK Lausanne</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164</cp:revision>
  <dcterms:created xsi:type="dcterms:W3CDTF">2024-08-07T17:48:28Z</dcterms:created>
  <dcterms:modified xsi:type="dcterms:W3CDTF">2024-10-10T09:23:41Z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